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5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27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57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10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97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03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07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99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1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8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8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CC6F-4739-488D-8E89-F747FC63E9B9}" type="datetimeFigureOut">
              <a:rPr lang="es-MX" smtClean="0"/>
              <a:t>02/06/2020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FE0F3-2854-4D78-96D5-B7BF3175F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6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824" y="2212845"/>
            <a:ext cx="7260351" cy="243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03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2020-06-02T19:24:20Z</dcterms:created>
  <dcterms:modified xsi:type="dcterms:W3CDTF">2020-06-02T19:25:33Z</dcterms:modified>
</cp:coreProperties>
</file>